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9DF0E1-12A1-43D4-B612-9B39C251E1E0}" v="1" dt="2026-03-17T15:02:28.0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3921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9758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2883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2970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7205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8200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545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8419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2623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4059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626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AF69C-3D19-41CC-A4E7-1F15FF4A5644}" type="datetimeFigureOut">
              <a:rPr lang="en-GB" smtClean="0"/>
              <a:t>17/03/2026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97DFB-5E60-4431-B95A-B148E413FD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328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331" y="234371"/>
            <a:ext cx="1067133" cy="7418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040753" y="3672280"/>
            <a:ext cx="1797725" cy="1348294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2686595" y="28135"/>
            <a:ext cx="6295697" cy="66137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dirty="0"/>
              <a:t>Learning in </a:t>
            </a:r>
            <a:r>
              <a:rPr lang="en-GB" sz="3600" b="1" dirty="0" err="1"/>
              <a:t>Sennen</a:t>
            </a:r>
            <a:endParaRPr lang="en-GB" sz="3600" b="1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3213806" y="781062"/>
            <a:ext cx="6267655" cy="5936087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400" b="1" i="1" dirty="0"/>
              <a:t>A typical day in </a:t>
            </a:r>
            <a:r>
              <a:rPr lang="en-GB" sz="1400" b="1" i="1" dirty="0" err="1"/>
              <a:t>Sennen</a:t>
            </a:r>
            <a:r>
              <a:rPr lang="en-GB" sz="1400" b="1" i="1" dirty="0"/>
              <a:t>:</a:t>
            </a:r>
            <a:endParaRPr lang="en-GB" sz="1400" b="1" dirty="0"/>
          </a:p>
          <a:p>
            <a:r>
              <a:rPr lang="en-GB" sz="1400" b="1" dirty="0"/>
              <a:t>9:15am -10:30am </a:t>
            </a:r>
            <a:r>
              <a:rPr lang="en-GB" sz="1400" dirty="0"/>
              <a:t>Arrive at school and enjoy listening to music of the day (different genre of music for each day). Standers. Good morning registration time, individual phonics – letter of name, listen and watch it being written. Mirror work and looking at photograph of self and of friend, colour of the days, 1-1 focused activities and  active adult and peer interaction time. </a:t>
            </a:r>
          </a:p>
          <a:p>
            <a:r>
              <a:rPr lang="en-GB" sz="1400" b="1" dirty="0"/>
              <a:t>10:30am-11:00am</a:t>
            </a:r>
            <a:r>
              <a:rPr lang="en-GB" sz="1400" dirty="0"/>
              <a:t> Snack followed by choice making, favourite toys, switch activities or eye-gaze (personal independence targets)</a:t>
            </a:r>
          </a:p>
          <a:p>
            <a:r>
              <a:rPr lang="en-GB" sz="1400" b="1" dirty="0"/>
              <a:t>11:00-11:30pm</a:t>
            </a:r>
            <a:r>
              <a:rPr lang="en-GB" sz="1400" dirty="0"/>
              <a:t> </a:t>
            </a:r>
            <a:r>
              <a:rPr lang="en-GB" sz="1400" b="1" dirty="0"/>
              <a:t> </a:t>
            </a:r>
            <a:r>
              <a:rPr lang="en-GB" sz="1400" dirty="0"/>
              <a:t>Whole group curriculum based communication / cognition focused learning including Music, Sensory story, </a:t>
            </a:r>
            <a:r>
              <a:rPr lang="en-GB" sz="1400" dirty="0" err="1"/>
              <a:t>Sensology</a:t>
            </a:r>
            <a:r>
              <a:rPr lang="en-GB" sz="1400" dirty="0"/>
              <a:t>, Sensory Art or Outdoor Learning. </a:t>
            </a:r>
          </a:p>
          <a:p>
            <a:r>
              <a:rPr lang="en-GB" sz="1400" b="1" dirty="0"/>
              <a:t>11:45am -12:00pm </a:t>
            </a:r>
            <a:r>
              <a:rPr lang="en-GB" sz="1400" dirty="0"/>
              <a:t>Talking time, Sound bath, changing routines</a:t>
            </a:r>
          </a:p>
          <a:p>
            <a:r>
              <a:rPr lang="en-GB" sz="1400" b="1" dirty="0"/>
              <a:t>12.00pm-13.30pm</a:t>
            </a:r>
            <a:r>
              <a:rPr lang="en-GB" sz="1400" dirty="0"/>
              <a:t> Lunch 1:1 supervision/support as required &amp; personal care/meds administration changing routines. Outdoor Play (Communication targets/PHSCE)  and /or 1-1 and small group time for adult and peer interaction time, TV time – counting songs, class games.</a:t>
            </a:r>
          </a:p>
          <a:p>
            <a:r>
              <a:rPr lang="en-GB" sz="1400" b="1" dirty="0"/>
              <a:t>1.30pm-2:00pm</a:t>
            </a:r>
            <a:r>
              <a:rPr lang="en-GB" sz="1400" dirty="0"/>
              <a:t> Good afternoon circle session (communication &amp; interaction, SEMH) Hand-skills (Physical, Cognition and learning)</a:t>
            </a:r>
          </a:p>
          <a:p>
            <a:r>
              <a:rPr lang="en-GB" sz="1400" b="1" dirty="0"/>
              <a:t>2:00pm-2.30pm</a:t>
            </a:r>
            <a:r>
              <a:rPr lang="en-GB" sz="1400" dirty="0"/>
              <a:t> Floor time Massage story, </a:t>
            </a:r>
            <a:r>
              <a:rPr lang="en-GB" sz="1400" dirty="0" err="1"/>
              <a:t>Tacpac</a:t>
            </a:r>
            <a:r>
              <a:rPr lang="en-GB" sz="1400" dirty="0"/>
              <a:t>, Therapy, Movement story, PE.</a:t>
            </a:r>
          </a:p>
          <a:p>
            <a:r>
              <a:rPr lang="en-GB" sz="1400" b="1" dirty="0"/>
              <a:t>2.30pm-3.30pm  </a:t>
            </a:r>
            <a:r>
              <a:rPr lang="en-GB" sz="1400" dirty="0"/>
              <a:t>Snack End of day personal care routines, Sound bath, relaxation</a:t>
            </a:r>
          </a:p>
          <a:p>
            <a:pPr marL="0" indent="0" algn="ctr">
              <a:buNone/>
            </a:pPr>
            <a:r>
              <a:rPr lang="en-GB" sz="1400" dirty="0"/>
              <a:t>                </a:t>
            </a:r>
            <a:r>
              <a:rPr lang="en-GB" sz="1400" i="1" dirty="0"/>
              <a:t>NB: Opportunities for pupil’s to practice personal learning targets and therapy goals are woven throughout the range of activities experienced each day.    </a:t>
            </a:r>
          </a:p>
          <a:p>
            <a:pPr marL="0" indent="0">
              <a:buNone/>
            </a:pPr>
            <a:r>
              <a:rPr lang="en-GB" sz="1400" i="1" dirty="0"/>
              <a:t>            </a:t>
            </a:r>
            <a:endParaRPr lang="en-GB" sz="1400" dirty="0"/>
          </a:p>
        </p:txBody>
      </p:sp>
      <p:pic>
        <p:nvPicPr>
          <p:cNvPr id="15" name="Picture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474270" y="426365"/>
            <a:ext cx="1802576" cy="135193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3987" y="5273847"/>
            <a:ext cx="1934340" cy="145075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0007180" y="320295"/>
            <a:ext cx="1802575" cy="135193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84669" y="3706645"/>
            <a:ext cx="1833314" cy="137498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400000">
            <a:off x="-59384" y="1856172"/>
            <a:ext cx="1888105" cy="1416079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470137">
            <a:off x="10036862" y="5262725"/>
            <a:ext cx="1720089" cy="13948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EC103B-7C58-A702-FCA7-7575892EBEE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392313">
            <a:off x="9825113" y="2087389"/>
            <a:ext cx="1975327" cy="13196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3078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60041D8B09DB945AEB049EE940CC683" ma:contentTypeVersion="13" ma:contentTypeDescription="Create a new document." ma:contentTypeScope="" ma:versionID="ae7e5e01283061140ff314bc2ee31178">
  <xsd:schema xmlns:xsd="http://www.w3.org/2001/XMLSchema" xmlns:xs="http://www.w3.org/2001/XMLSchema" xmlns:p="http://schemas.microsoft.com/office/2006/metadata/properties" xmlns:ns2="41c7e887-ac15-4f1f-bfa8-650d48be1598" xmlns:ns3="a2eac5b9-1fb2-4cfd-b482-49dd02c325b0" targetNamespace="http://schemas.microsoft.com/office/2006/metadata/properties" ma:root="true" ma:fieldsID="27c47d485c0606cd917f2d7b23cb3669" ns2:_="" ns3:_="">
    <xsd:import namespace="41c7e887-ac15-4f1f-bfa8-650d48be1598"/>
    <xsd:import namespace="a2eac5b9-1fb2-4cfd-b482-49dd02c325b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c7e887-ac15-4f1f-bfa8-650d48be15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0b9eed9-4fc7-4f43-87d8-b4b953bd16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eac5b9-1fb2-4cfd-b482-49dd02c325b0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96e830c-1378-4994-ab4d-d5cb4ea7a8ff}" ma:internalName="TaxCatchAll" ma:showField="CatchAllData" ma:web="a2eac5b9-1fb2-4cfd-b482-49dd02c325b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2eac5b9-1fb2-4cfd-b482-49dd02c325b0" xsi:nil="true"/>
    <lcf76f155ced4ddcb4097134ff3c332f xmlns="41c7e887-ac15-4f1f-bfa8-650d48be159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871B729-8D7C-4DCB-84FB-8841F3F103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691D98D-F059-43B2-BBA1-6B80B44E75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c7e887-ac15-4f1f-bfa8-650d48be1598"/>
    <ds:schemaRef ds:uri="a2eac5b9-1fb2-4cfd-b482-49dd02c325b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33F72E5-08C1-4521-8D2D-25FA9B7CE02B}">
  <ds:schemaRefs>
    <ds:schemaRef ds:uri="http://schemas.microsoft.com/office/2006/documentManagement/types"/>
    <ds:schemaRef ds:uri="http://schemas.microsoft.com/office/infopath/2007/PartnerControls"/>
    <ds:schemaRef ds:uri="41c7e887-ac15-4f1f-bfa8-650d48be1598"/>
    <ds:schemaRef ds:uri="http://purl.org/dc/terms/"/>
    <ds:schemaRef ds:uri="http://schemas.microsoft.com/office/2006/metadata/properties"/>
    <ds:schemaRef ds:uri="http://purl.org/dc/elements/1.1/"/>
    <ds:schemaRef ds:uri="http://www.w3.org/XML/1998/namespace"/>
    <ds:schemaRef ds:uri="a2eac5b9-1fb2-4cfd-b482-49dd02c325b0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258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Neilssa Boyd-Wallis</dc:creator>
  <cp:lastModifiedBy>Lyndsey Barradas</cp:lastModifiedBy>
  <cp:revision>24</cp:revision>
  <cp:lastPrinted>2026-03-17T15:02:38Z</cp:lastPrinted>
  <dcterms:created xsi:type="dcterms:W3CDTF">2021-03-16T10:16:09Z</dcterms:created>
  <dcterms:modified xsi:type="dcterms:W3CDTF">2026-03-17T15:02:47Z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0x010100A60041D8B09DB945AEB049EE940CC683</vt:lpwstr>
  </property>
  <property fmtid="{D5CDD505-2E9C-101B-9397-08002B2CF9AE}" pid="3" name="Order">
    <vt:r8>8955800</vt:r8>
  </property>
</Properties>
</file>